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8" r:id="rId4"/>
    <p:sldId id="258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C99DE-D712-4514-AC66-85204074DCE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14787-BED6-4CD3-A4DD-E8E951D0B7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7391100-imagination-concept-girl-reading-a-book-with-air-balloon-rocket-and-airplane-flying-out-vector-ill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-24"/>
            <a:ext cx="7572428" cy="6889798"/>
          </a:xfrm>
          <a:prstGeom prst="rect">
            <a:avLst/>
          </a:prstGeom>
        </p:spPr>
      </p:pic>
      <p:pic>
        <p:nvPicPr>
          <p:cNvPr id="6" name="Рисунок 5" descr="_1009-1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32"/>
            <a:ext cx="9144000" cy="84296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642966"/>
            <a:ext cx="8429684" cy="2214578"/>
          </a:xfrm>
        </p:spPr>
        <p:txBody>
          <a:bodyPr/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286256"/>
            <a:ext cx="7643866" cy="18573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«СКАЗКЕ НАВСТРЕЧУ…»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младшая группа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5" descr="md_b4a3c5d75a5e90917a127518f536d5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7z6sziWF7v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1214422"/>
            <a:ext cx="4786346" cy="3185911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pic>
        <p:nvPicPr>
          <p:cNvPr id="7" name="Содержимое 7" descr="IMG_48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5350" y="3000372"/>
            <a:ext cx="4465806" cy="2951529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643174" y="285728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Конструирование «Теремок»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md_b4a3c5d75a5e90917a127518f536d5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6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429124" y="1496662"/>
            <a:ext cx="4500594" cy="2992896"/>
          </a:xfrm>
          <a:prstGeom prst="rect">
            <a:avLst/>
          </a:prstGeom>
        </p:spPr>
      </p:pic>
      <p:pic>
        <p:nvPicPr>
          <p:cNvPr id="5" name="Содержимое 4" descr="IMG_605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02192" y="2857497"/>
            <a:ext cx="4619299" cy="3071834"/>
          </a:xfrm>
        </p:spPr>
      </p:pic>
      <p:sp>
        <p:nvSpPr>
          <p:cNvPr id="7" name="TextBox 6"/>
          <p:cNvSpPr txBox="1"/>
          <p:nvPr/>
        </p:nvSpPr>
        <p:spPr>
          <a:xfrm>
            <a:off x="2786050" y="214290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Читаем сказки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md_b4a3c5d75a5e90917a127518f536d5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26608">
            <a:off x="-39205" y="-715992"/>
            <a:ext cx="45719" cy="1455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n8GTGyz7TZ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546" y="1357298"/>
            <a:ext cx="4429156" cy="4786346"/>
          </a:xfrm>
        </p:spPr>
      </p:pic>
      <p:sp>
        <p:nvSpPr>
          <p:cNvPr id="5" name="TextBox 4"/>
          <p:cNvSpPr txBox="1"/>
          <p:nvPr/>
        </p:nvSpPr>
        <p:spPr>
          <a:xfrm>
            <a:off x="2357423" y="0"/>
            <a:ext cx="67865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 с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родителями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Сделали выставку 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«Мой любимый сказочный  герой»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Закрепление и систематизация знаний детей о русских народных сказках.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необходимые условия для знакомства детей с русскими народными сказками.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познавательные способности ребенка, любознательность, творческое воображение, память, фантазию.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Обогащать словарь, развитие грамматического строя, связной, выразительной речи;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умение пересказывать сказки.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Закладывать основы нравственности, воспитывать моральные ценности.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md_b4a3c5d75a5e90917a127518f536d5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 descr="IMG_48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786058"/>
            <a:ext cx="4929223" cy="3282862"/>
          </a:xfrm>
          <a:prstGeom prst="rect">
            <a:avLst/>
          </a:prstGeom>
          <a:ln w="60325">
            <a:solidFill>
              <a:schemeClr val="bg1"/>
            </a:solidFill>
          </a:ln>
        </p:spPr>
      </p:pic>
      <p:pic>
        <p:nvPicPr>
          <p:cNvPr id="7" name="Рисунок 6" descr="IMG_4805.JPG"/>
          <p:cNvPicPr>
            <a:picLocks noChangeAspect="1"/>
          </p:cNvPicPr>
          <p:nvPr/>
        </p:nvPicPr>
        <p:blipFill>
          <a:blip r:embed="rId4" cstate="print">
            <a:lum bright="6000" contrast="3000"/>
          </a:blip>
          <a:stretch>
            <a:fillRect/>
          </a:stretch>
        </p:blipFill>
        <p:spPr>
          <a:xfrm>
            <a:off x="66686" y="1214422"/>
            <a:ext cx="4719628" cy="3143272"/>
          </a:xfrm>
          <a:prstGeom prst="rect">
            <a:avLst/>
          </a:prstGeom>
          <a:ln w="63500" cap="sq" cmpd="sng">
            <a:solidFill>
              <a:schemeClr val="bg1"/>
            </a:solidFill>
          </a:ln>
          <a:effectLst>
            <a:outerShdw blurRad="50800" dist="50800" dir="6600000" sx="7000" sy="7000" algn="ctr" rotWithShape="0">
              <a:srgbClr val="000000">
                <a:alpha val="43137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857356" y="0"/>
            <a:ext cx="57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ЛЕПКЕ «Колобок»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md_b4a3c5d75a5e90917a127518f536d5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4811.JPG"/>
          <p:cNvPicPr>
            <a:picLocks noChangeAspect="1"/>
          </p:cNvPicPr>
          <p:nvPr/>
        </p:nvPicPr>
        <p:blipFill>
          <a:blip r:embed="rId3" cstate="print">
            <a:lum bright="8000" contrast="26000"/>
          </a:blip>
          <a:stretch>
            <a:fillRect/>
          </a:stretch>
        </p:blipFill>
        <p:spPr>
          <a:xfrm>
            <a:off x="214282" y="214290"/>
            <a:ext cx="5286412" cy="3520751"/>
          </a:xfrm>
          <a:prstGeom prst="rect">
            <a:avLst/>
          </a:prstGeom>
          <a:ln w="63500" cmpd="sng">
            <a:solidFill>
              <a:schemeClr val="bg1"/>
            </a:solidFill>
          </a:ln>
        </p:spPr>
      </p:pic>
      <p:pic>
        <p:nvPicPr>
          <p:cNvPr id="4" name="Рисунок 3" descr="IMG_4812.JPG"/>
          <p:cNvPicPr>
            <a:picLocks noChangeAspect="1"/>
          </p:cNvPicPr>
          <p:nvPr/>
        </p:nvPicPr>
        <p:blipFill>
          <a:blip r:embed="rId4" cstate="print">
            <a:lum bright="-6000"/>
          </a:blip>
          <a:stretch>
            <a:fillRect/>
          </a:stretch>
        </p:blipFill>
        <p:spPr>
          <a:xfrm>
            <a:off x="3784798" y="2714620"/>
            <a:ext cx="5144920" cy="3500462"/>
          </a:xfrm>
          <a:prstGeom prst="rect">
            <a:avLst/>
          </a:prstGeom>
          <a:ln w="63500" cmpd="sng">
            <a:solidFill>
              <a:schemeClr val="bg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md_b4a3c5d75a5e90917a127518f536d5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Рисунок 3" descr="IMG_4645.JPG"/>
          <p:cNvPicPr>
            <a:picLocks noChangeAspect="1"/>
          </p:cNvPicPr>
          <p:nvPr/>
        </p:nvPicPr>
        <p:blipFill>
          <a:blip r:embed="rId3" cstate="print">
            <a:lum bright="2000" contrast="-5000"/>
          </a:blip>
          <a:stretch>
            <a:fillRect/>
          </a:stretch>
        </p:blipFill>
        <p:spPr>
          <a:xfrm>
            <a:off x="137922" y="809520"/>
            <a:ext cx="4791268" cy="3190984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pic>
        <p:nvPicPr>
          <p:cNvPr id="5" name="Рисунок 4" descr="IMG_4648.JPG"/>
          <p:cNvPicPr>
            <a:picLocks noChangeAspect="1"/>
          </p:cNvPicPr>
          <p:nvPr/>
        </p:nvPicPr>
        <p:blipFill>
          <a:blip r:embed="rId4" cstate="print">
            <a:lum bright="-4000"/>
          </a:blip>
          <a:stretch>
            <a:fillRect/>
          </a:stretch>
        </p:blipFill>
        <p:spPr>
          <a:xfrm>
            <a:off x="4500562" y="2977943"/>
            <a:ext cx="4216983" cy="2808511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57422" y="139463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С.Р.И. «Доктор Айболит»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md_b4a3c5d75a5e90917a127518f536d5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Рисунок 3" descr="kptKlKFmjo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91" y="1142984"/>
            <a:ext cx="4857775" cy="3233456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pic>
        <p:nvPicPr>
          <p:cNvPr id="5" name="Рисунок 4" descr="EnG1R4fH6k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6494" y="3214686"/>
            <a:ext cx="4834662" cy="3218072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14546" y="0"/>
            <a:ext cx="69294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Коллективная </a:t>
            </a:r>
          </a:p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аппликация    «Репка»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md_b4a3c5d75a5e90917a127518f536d5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UkVm_O99Zj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86188"/>
            <a:ext cx="5000660" cy="3328564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pic>
        <p:nvPicPr>
          <p:cNvPr id="6" name="Рисунок 5" descr="IMG_4804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3524" y="1071546"/>
            <a:ext cx="3081880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md_b4a3c5d75a5e90917a127518f536d5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0181109_165418.jpg"/>
          <p:cNvPicPr>
            <a:picLocks noChangeAspect="1"/>
          </p:cNvPicPr>
          <p:nvPr/>
        </p:nvPicPr>
        <p:blipFill>
          <a:blip r:embed="rId3" cstate="print">
            <a:lum bright="-2000" contrast="35000"/>
          </a:blip>
          <a:stretch>
            <a:fillRect/>
          </a:stretch>
        </p:blipFill>
        <p:spPr>
          <a:xfrm>
            <a:off x="214282" y="928647"/>
            <a:ext cx="4381562" cy="3286171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pic>
        <p:nvPicPr>
          <p:cNvPr id="6" name="Рисунок 5" descr="IMG_20181109_165238.jpg"/>
          <p:cNvPicPr>
            <a:picLocks noChangeAspect="1"/>
          </p:cNvPicPr>
          <p:nvPr/>
        </p:nvPicPr>
        <p:blipFill>
          <a:blip r:embed="rId4" cstate="print">
            <a:lum bright="-9000" contrast="40000"/>
          </a:blip>
          <a:stretch>
            <a:fillRect/>
          </a:stretch>
        </p:blipFill>
        <p:spPr>
          <a:xfrm>
            <a:off x="4500562" y="2678898"/>
            <a:ext cx="4357718" cy="3268289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71736" y="214290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Театрализация сказок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60</TotalTime>
  <Words>65</Words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 </vt:lpstr>
      <vt:lpstr>Цель проекта:</vt:lpstr>
      <vt:lpstr>Задачи проекта: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user</dc:creator>
  <cp:lastModifiedBy>user</cp:lastModifiedBy>
  <cp:revision>8</cp:revision>
  <dcterms:created xsi:type="dcterms:W3CDTF">2019-06-05T19:07:19Z</dcterms:created>
  <dcterms:modified xsi:type="dcterms:W3CDTF">2019-06-05T20:18:23Z</dcterms:modified>
</cp:coreProperties>
</file>